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0" r:id="rId9"/>
    <p:sldId id="266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A6CBD-3F48-4D61-868B-036536E226E9}" type="datetimeFigureOut">
              <a:rPr lang="en-US" smtClean="0"/>
              <a:t>15/07/2020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43BF3-39E8-4076-B5B3-478C55C05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416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A6CBD-3F48-4D61-868B-036536E226E9}" type="datetimeFigureOut">
              <a:rPr lang="en-US" smtClean="0"/>
              <a:t>15/07/2020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43BF3-39E8-4076-B5B3-478C55C05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401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A6CBD-3F48-4D61-868B-036536E226E9}" type="datetimeFigureOut">
              <a:rPr lang="en-US" smtClean="0"/>
              <a:t>15/07/2020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43BF3-39E8-4076-B5B3-478C55C054B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7203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A6CBD-3F48-4D61-868B-036536E226E9}" type="datetimeFigureOut">
              <a:rPr lang="en-US" smtClean="0"/>
              <a:t>15/07/2020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43BF3-39E8-4076-B5B3-478C55C05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661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A6CBD-3F48-4D61-868B-036536E226E9}" type="datetimeFigureOut">
              <a:rPr lang="en-US" smtClean="0"/>
              <a:t>15/07/2020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43BF3-39E8-4076-B5B3-478C55C054B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2556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A6CBD-3F48-4D61-868B-036536E226E9}" type="datetimeFigureOut">
              <a:rPr lang="en-US" smtClean="0"/>
              <a:t>15/07/2020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43BF3-39E8-4076-B5B3-478C55C05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973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A6CBD-3F48-4D61-868B-036536E226E9}" type="datetimeFigureOut">
              <a:rPr lang="en-US" smtClean="0"/>
              <a:t>15/07/2020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43BF3-39E8-4076-B5B3-478C55C05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48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A6CBD-3F48-4D61-868B-036536E226E9}" type="datetimeFigureOut">
              <a:rPr lang="en-US" smtClean="0"/>
              <a:t>15/07/2020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43BF3-39E8-4076-B5B3-478C55C05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02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A6CBD-3F48-4D61-868B-036536E226E9}" type="datetimeFigureOut">
              <a:rPr lang="en-US" smtClean="0"/>
              <a:t>15/07/2020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43BF3-39E8-4076-B5B3-478C55C05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9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A6CBD-3F48-4D61-868B-036536E226E9}" type="datetimeFigureOut">
              <a:rPr lang="en-US" smtClean="0"/>
              <a:t>15/07/2020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43BF3-39E8-4076-B5B3-478C55C05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781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A6CBD-3F48-4D61-868B-036536E226E9}" type="datetimeFigureOut">
              <a:rPr lang="en-US" smtClean="0"/>
              <a:t>15/07/2020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43BF3-39E8-4076-B5B3-478C55C05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050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A6CBD-3F48-4D61-868B-036536E226E9}" type="datetimeFigureOut">
              <a:rPr lang="en-US" smtClean="0"/>
              <a:t>15/07/2020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43BF3-39E8-4076-B5B3-478C55C05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81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A6CBD-3F48-4D61-868B-036536E226E9}" type="datetimeFigureOut">
              <a:rPr lang="en-US" smtClean="0"/>
              <a:t>15/07/2020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43BF3-39E8-4076-B5B3-478C55C05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99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A6CBD-3F48-4D61-868B-036536E226E9}" type="datetimeFigureOut">
              <a:rPr lang="en-US" smtClean="0"/>
              <a:t>15/07/2020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43BF3-39E8-4076-B5B3-478C55C05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034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A6CBD-3F48-4D61-868B-036536E226E9}" type="datetimeFigureOut">
              <a:rPr lang="en-US" smtClean="0"/>
              <a:t>15/07/2020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43BF3-39E8-4076-B5B3-478C55C05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165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A6CBD-3F48-4D61-868B-036536E226E9}" type="datetimeFigureOut">
              <a:rPr lang="en-US" smtClean="0"/>
              <a:t>15/07/2020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43BF3-39E8-4076-B5B3-478C55C05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882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A6CBD-3F48-4D61-868B-036536E226E9}" type="datetimeFigureOut">
              <a:rPr lang="en-US" smtClean="0"/>
              <a:t>15/07/2020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FF043BF3-39E8-4076-B5B3-478C55C05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873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hyperlink" Target="https://www.parkmediclaim.co.in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323425" y="3267080"/>
            <a:ext cx="1035461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u="sng" cap="none" spc="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PARK MEDICLAIM INSURANCE TPA PVT LTD</a:t>
            </a:r>
            <a:endParaRPr lang="en-US" sz="4000" b="1" u="sng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2686" y="1563329"/>
            <a:ext cx="4330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EMPLOYEE LOGIN</a:t>
            </a:r>
          </a:p>
        </p:txBody>
      </p:sp>
    </p:spTree>
    <p:extLst>
      <p:ext uri="{BB962C8B-B14F-4D97-AF65-F5344CB8AC3E}">
        <p14:creationId xmlns:p14="http://schemas.microsoft.com/office/powerpoint/2010/main" val="81527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10430" y="2678577"/>
            <a:ext cx="539056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u="sng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</a:t>
            </a:r>
            <a:r>
              <a:rPr lang="en-US" sz="4000" b="1" u="sng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u="sng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192611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5156" y="6156102"/>
            <a:ext cx="10496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STEP 1 : GO TO  PARK MEDICLAIM TPA WEBSITE (</a:t>
            </a:r>
            <a:r>
              <a:rPr lang="en-US" b="1" dirty="0" smtClean="0">
                <a:hlinkClick r:id="rId2"/>
              </a:rPr>
              <a:t>https://www.parkmediclaim.co.in/</a:t>
            </a:r>
            <a:r>
              <a:rPr lang="en-US" b="1" dirty="0" smtClean="0"/>
              <a:t>)</a:t>
            </a:r>
            <a:endParaRPr lang="en-US" b="1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15" y="242195"/>
            <a:ext cx="11224702" cy="582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11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3334" y="6130344"/>
            <a:ext cx="10702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STEP 2 : CLICK ON LOGIN BUTTON. IN LOGIN BOTH CORPORATE &amp; EMPLOYEE LOGIN FACILITIES ARE AVAILABLE.</a:t>
            </a:r>
            <a:endParaRPr lang="en-US" b="1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34" y="229314"/>
            <a:ext cx="11294521" cy="5875272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 rot="10800000">
            <a:off x="7444359" y="1936616"/>
            <a:ext cx="347730" cy="37348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3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4851" y="6233375"/>
            <a:ext cx="11102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STEP 3 : AFTER LOGGING IN TO EMPLOYEE LOGIN, CLICK ON NEW EMPLOYEE.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-13" b="5911"/>
          <a:stretch/>
        </p:blipFill>
        <p:spPr>
          <a:xfrm>
            <a:off x="334852" y="350591"/>
            <a:ext cx="11217498" cy="5775270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 rot="10800000">
            <a:off x="5538286" y="4911636"/>
            <a:ext cx="347730" cy="37348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2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81319" y="6067997"/>
            <a:ext cx="11410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STEP </a:t>
            </a:r>
            <a:r>
              <a:rPr lang="en-US" b="1" dirty="0" smtClean="0"/>
              <a:t>4 </a:t>
            </a:r>
            <a:r>
              <a:rPr lang="en-US" b="1" dirty="0"/>
              <a:t>: </a:t>
            </a:r>
            <a:r>
              <a:rPr lang="en-US" b="1" dirty="0" smtClean="0"/>
              <a:t>MENTION YOUR POLICY NUMBER &amp; EMPLOYEE NUMBER AND CREATE A NEW USERNAME  AND PASSWORD AS PER YOUR REQUIREMENT.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-518" b="4849"/>
          <a:stretch/>
        </p:blipFill>
        <p:spPr>
          <a:xfrm>
            <a:off x="309094" y="352139"/>
            <a:ext cx="11140225" cy="5715858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 rot="5400000">
            <a:off x="7482996" y="2168436"/>
            <a:ext cx="347730" cy="37348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5400000">
            <a:off x="7482996" y="2890041"/>
            <a:ext cx="347730" cy="37348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rot="5400000">
            <a:off x="7482996" y="3687847"/>
            <a:ext cx="347730" cy="37348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5400000">
            <a:off x="7482996" y="4361842"/>
            <a:ext cx="347730" cy="37348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41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8642" y="6233375"/>
            <a:ext cx="2995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STEP 5 : CLICK ON SUBMIT</a:t>
            </a:r>
            <a:endParaRPr lang="en-GB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-24" b="5001"/>
          <a:stretch/>
        </p:blipFill>
        <p:spPr>
          <a:xfrm>
            <a:off x="270458" y="286554"/>
            <a:ext cx="11168592" cy="5779395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 rot="10800000">
            <a:off x="6607233" y="5492839"/>
            <a:ext cx="347730" cy="37348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43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7441" y="6112612"/>
            <a:ext cx="11441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STEP 6 : AFTER SUBMITTING ALL THE DETAILS, YOU WILL AGAIN REDIRECT TO EMPLOYEE LOGIN TAB. NOW, ENTER THE CREATED USERNAME &amp; PASSWORD AND CLICK ON LOGIN.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b="10849"/>
          <a:stretch/>
        </p:blipFill>
        <p:spPr>
          <a:xfrm>
            <a:off x="287441" y="265604"/>
            <a:ext cx="11161139" cy="5594284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 rot="10800000">
            <a:off x="6594354" y="4501166"/>
            <a:ext cx="347730" cy="37348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5400000">
            <a:off x="7296252" y="3456323"/>
            <a:ext cx="347730" cy="37348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5400000">
            <a:off x="7296252" y="2747985"/>
            <a:ext cx="347730" cy="37348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16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44698" y="6211669"/>
            <a:ext cx="11526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STEP 7 : AS YOU ENTER IN EMPLOYEE LOGIN, THE EMPLOYEE PANEL WILL SHOW THE </a:t>
            </a:r>
            <a:r>
              <a:rPr lang="en-US" b="1" dirty="0" smtClean="0"/>
              <a:t>FAMILY DETAILS AND ACCESS TO</a:t>
            </a:r>
            <a:r>
              <a:rPr lang="en-US" b="1" dirty="0" smtClean="0"/>
              <a:t> </a:t>
            </a:r>
            <a:r>
              <a:rPr lang="en-US" b="1" dirty="0" smtClean="0"/>
              <a:t>CARD PRINTING AND CLAIM INTIMATION REPORT FOR CHECKING CLAIMS STATUS.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5475" y="3305175"/>
            <a:ext cx="781050" cy="247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50" y="292529"/>
            <a:ext cx="11136279" cy="5706271"/>
          </a:xfrm>
          <a:prstGeom prst="rect">
            <a:avLst/>
          </a:prstGeom>
        </p:spPr>
      </p:pic>
      <p:sp>
        <p:nvSpPr>
          <p:cNvPr id="23" name="Down Arrow 22"/>
          <p:cNvSpPr/>
          <p:nvPr/>
        </p:nvSpPr>
        <p:spPr>
          <a:xfrm rot="5400000">
            <a:off x="1459976" y="3691552"/>
            <a:ext cx="347730" cy="37348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 rot="5400000">
            <a:off x="1459976" y="3158365"/>
            <a:ext cx="347730" cy="37348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07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44698" y="6211669"/>
            <a:ext cx="11526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STEP </a:t>
            </a:r>
            <a:r>
              <a:rPr lang="en-US" b="1" dirty="0" smtClean="0"/>
              <a:t>8 </a:t>
            </a:r>
            <a:r>
              <a:rPr lang="en-US" b="1" dirty="0" smtClean="0"/>
              <a:t>: </a:t>
            </a:r>
            <a:r>
              <a:rPr lang="en-US" b="1" dirty="0" smtClean="0"/>
              <a:t>EMPLOYEE CAN PRINT CARDSCLICKING ON PRINT OR PRINT ALL.</a:t>
            </a:r>
            <a:endParaRPr lang="en-US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5475" y="3305175"/>
            <a:ext cx="781050" cy="2476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31"/>
          <a:stretch/>
        </p:blipFill>
        <p:spPr>
          <a:xfrm>
            <a:off x="244698" y="272130"/>
            <a:ext cx="11300998" cy="5561999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 rot="16200000">
            <a:off x="9530737" y="2002665"/>
            <a:ext cx="347730" cy="37348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5400000">
            <a:off x="10876579" y="3068391"/>
            <a:ext cx="347730" cy="37348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119</TotalTime>
  <Words>162</Words>
  <Application>Microsoft Office PowerPoint</Application>
  <PresentationFormat>Widescreen</PresentationFormat>
  <Paragraphs>11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Ajay</cp:lastModifiedBy>
  <cp:revision>31</cp:revision>
  <dcterms:created xsi:type="dcterms:W3CDTF">2019-09-18T10:39:38Z</dcterms:created>
  <dcterms:modified xsi:type="dcterms:W3CDTF">2020-07-15T12:10:16Z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